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4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95" r:id="rId11"/>
    <p:sldId id="275" r:id="rId12"/>
    <p:sldId id="269" r:id="rId13"/>
    <p:sldId id="270" r:id="rId14"/>
    <p:sldId id="272" r:id="rId15"/>
    <p:sldId id="274" r:id="rId16"/>
    <p:sldId id="273" r:id="rId17"/>
    <p:sldId id="292" r:id="rId18"/>
    <p:sldId id="290" r:id="rId19"/>
    <p:sldId id="289" r:id="rId20"/>
    <p:sldId id="286" r:id="rId21"/>
    <p:sldId id="285" r:id="rId22"/>
    <p:sldId id="293" r:id="rId23"/>
    <p:sldId id="288" r:id="rId24"/>
    <p:sldId id="291" r:id="rId25"/>
    <p:sldId id="287" r:id="rId26"/>
    <p:sldId id="26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1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735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40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884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391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134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68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365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434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5218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12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F9EA7-8DA1-4529-AC47-1CF49B4D95EE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C2E53-4F9F-4B8F-86E7-558A00C9C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45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2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018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90635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578" y="1450318"/>
            <a:ext cx="4244781" cy="476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998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22358"/>
            <a:ext cx="10058400" cy="429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928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176" y="1690688"/>
            <a:ext cx="7378700" cy="196691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176" y="3867830"/>
            <a:ext cx="7378700" cy="2610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023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7937" y="1454963"/>
            <a:ext cx="7736573" cy="26960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9506" y="4252382"/>
            <a:ext cx="7755004" cy="1976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3449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134" y="2055813"/>
            <a:ext cx="8304406" cy="323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382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2385" y="1564791"/>
            <a:ext cx="6438967" cy="394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735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629" y="1115085"/>
            <a:ext cx="6344535" cy="464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9156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5229" y="365125"/>
            <a:ext cx="9421540" cy="541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4024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0154" y="2057208"/>
            <a:ext cx="4591691" cy="2743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0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510355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747" y="825045"/>
            <a:ext cx="6576950" cy="5273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2307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274856"/>
            <a:ext cx="10058400" cy="414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645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838" y="871180"/>
            <a:ext cx="5544324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0821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413" y="761628"/>
            <a:ext cx="9469171" cy="533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9204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021" y="1195075"/>
            <a:ext cx="7763958" cy="4467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4477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046" y="699706"/>
            <a:ext cx="9011908" cy="545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10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9" name="Thank You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19249" y="357352"/>
            <a:ext cx="5969876" cy="5969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23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07309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50054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6724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4946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141485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09461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3003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0</Words>
  <Application>Microsoft Office PowerPoint</Application>
  <PresentationFormat>Widescreen</PresentationFormat>
  <Paragraphs>0</Paragraphs>
  <Slides>26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</dc:creator>
  <cp:lastModifiedBy>PC</cp:lastModifiedBy>
  <cp:revision>13</cp:revision>
  <dcterms:created xsi:type="dcterms:W3CDTF">2019-10-08T09:26:31Z</dcterms:created>
  <dcterms:modified xsi:type="dcterms:W3CDTF">2019-12-04T03:50:05Z</dcterms:modified>
</cp:coreProperties>
</file>

<file path=docProps/thumbnail.jpeg>
</file>